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-Unit-4-plsql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0-Unit-4-plsql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0-Unit-4-plsql-10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1-Unit-4-plsql-10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2-Unit-4-plsql-10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3-Unit-4-plsql-10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4-Unit-4-plsql-10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5-Unit-4-plsql-10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6-Unit-4-plsql-10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7-Unit-4-plsql-10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8-Unit-4-plsql-10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9-Unit-4-plsql-10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1-Unit-4-plsql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0-Unit-4-plsql-1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1-Unit-4-plsql-1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2-Unit-4-plsql-1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3-Unit-4-plsql-1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4-Unit-4-plsql-1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5-Unit-4-plsql-1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6-Unit-4-plsql-1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7-Unit-4-plsql-1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8-Unit-4-plsql-1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9-Unit-4-plsql-1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2-Unit-4-plsql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3-Unit-4-plsql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4-Unit-4-plsql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5-Unit-4-plsql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6-Unit-4-plsql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7-Unit-4-plsql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8-Unit-4-plsql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9-Unit-4-plsql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-Unit-4-plsql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0-Unit-4-plsql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1-Unit-4-plsql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2-Unit-4-plsql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3-Unit-4-plsql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4-Unit-4-plsql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5-Unit-4-plsql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6-Unit-4-plsql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7-Unit-4-plsql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8-Unit-4-plsql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9-Unit-4-plsql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-Unit-4-plsql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0-Unit-4-plsql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1-Unit-4-plsql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2-Unit-4-plsql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3-Unit-4-plsql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4-Unit-4-plsql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5-Unit-4-plsql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6-Unit-4-plsql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7-Unit-4-plsql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8-Unit-4-plsql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9-Unit-4-plsql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-Unit-4-plsql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0-Unit-4-plsql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1-Unit-4-plsql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2-Unit-4-plsql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3-Unit-4-plsql-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4-Unit-4-plsql-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5-Unit-4-plsql-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6-Unit-4-plsql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7-Unit-4-plsql-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8-Unit-4-plsql-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9-Unit-4-plsql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-Unit-4-plsql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0-Unit-4-plsql-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1-Unit-4-plsql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2-Unit-4-plsql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3-Unit-4-plsql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4-Unit-4-plsql-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5-Unit-4-plsql-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6-Unit-4-plsql-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7-Unit-4-plsql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8-Unit-4-plsql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9-Unit-4-plsql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6-Unit-4-plsql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0-Unit-4-plsql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1-Unit-4-plsql-6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2-Unit-4-plsql-6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3-Unit-4-plsql-6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4-Unit-4-plsql-6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5-Unit-4-plsql-6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6-Unit-4-plsql-6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7-Unit-4-plsql-6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8-Unit-4-plsql-6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9-Unit-4-plsql-6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7-Unit-4-plsql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0-Unit-4-plsql-7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1-Unit-4-plsql-7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2-Unit-4-plsql-7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3-Unit-4-plsql-7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4-Unit-4-plsql-7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5-Unit-4-plsql-7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6-Unit-4-plsql-7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7-Unit-4-plsql-7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8-Unit-4-plsql-7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9-Unit-4-plsql-7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8-Unit-4-plsql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0-Unit-4-plsql-8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1-Unit-4-plsql-8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2-Unit-4-plsql-8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3-Unit-4-plsql-8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4-Unit-4-plsql-8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5-Unit-4-plsql-8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6-Unit-4-plsql-8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7-Unit-4-plsql-8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8-Unit-4-plsql-8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9-Unit-4-plsql-8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9-Unit-4-plsql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0-Unit-4-plsql-9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1-Unit-4-plsql-9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2-Unit-4-plsql-9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3-Unit-4-plsql-9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4-Unit-4-plsql-9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5-Unit-4-plsql-9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6-Unit-4-plsql-9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7-Unit-4-plsql-9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8-Unit-4-plsql-9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9-Unit-4-plsql-9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